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7" r:id="rId9"/>
    <p:sldId id="291" r:id="rId10"/>
    <p:sldId id="289" r:id="rId11"/>
    <p:sldId id="287" r:id="rId12"/>
    <p:sldId id="29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94671" autoAdjust="0"/>
  </p:normalViewPr>
  <p:slideViewPr>
    <p:cSldViewPr>
      <p:cViewPr varScale="1">
        <p:scale>
          <a:sx n="77" d="100"/>
          <a:sy n="77" d="100"/>
        </p:scale>
        <p:origin x="1666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11.05.23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11.05.23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Рабочий стол\открытое на аттестацию\kisspng-window-royalty-free-clip-art-cartoon-vector-windows-5a9ea6575af026.27306947152034671137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" y="0"/>
            <a:ext cx="9143147" cy="6924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625" y="0"/>
            <a:ext cx="8229600" cy="980728"/>
          </a:xfrm>
        </p:spPr>
        <p:txBody>
          <a:bodyPr/>
          <a:lstStyle/>
          <a:p>
            <a:r>
              <a:rPr lang="ru-RU" sz="2800" dirty="0">
                <a:solidFill>
                  <a:prstClr val="black"/>
                </a:solidFill>
              </a:rPr>
              <a:t>Консультация для родителей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1196753"/>
            <a:ext cx="4896544" cy="1656183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ru-RU" sz="4400" b="1" i="1" dirty="0">
                <a:solidFill>
                  <a:srgbClr val="FF0000"/>
                </a:solidFill>
              </a:rPr>
              <a:t>«Осторожно, </a:t>
            </a:r>
          </a:p>
          <a:p>
            <a:pPr marL="0" lvl="0" indent="0" algn="ctr">
              <a:buNone/>
            </a:pPr>
            <a:r>
              <a:rPr lang="ru-RU" sz="4400" b="1" i="1" dirty="0">
                <a:solidFill>
                  <a:srgbClr val="FF0000"/>
                </a:solidFill>
              </a:rPr>
              <a:t>открытое окно!»</a:t>
            </a:r>
          </a:p>
          <a:p>
            <a:endParaRPr lang="ru-RU" dirty="0"/>
          </a:p>
        </p:txBody>
      </p:sp>
      <p:pic>
        <p:nvPicPr>
          <p:cNvPr id="4" name="Picture 2" descr="D:\Рабочий стол\открытое на аттестацию\936367db6a5f309b98a7e91dbac6c4a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82828" y="3752166"/>
            <a:ext cx="2592288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0948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1266" name="Picture 2" descr="D:\Рабочий стол\открытое на аттестацию\kisspng-window-royalty-free-clip-art-cartoon-vector-windows-5a9ea6575af026.27306947152034671137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95736" y="1484784"/>
            <a:ext cx="4680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sz="2000" dirty="0"/>
              <a:t>не ставьте мебель поблизости окон, чтобы ребенок не взобрался на подоконник;</a:t>
            </a:r>
          </a:p>
        </p:txBody>
      </p:sp>
      <p:pic>
        <p:nvPicPr>
          <p:cNvPr id="5122" name="Picture 2" descr="D:\Рабочий стол\открытое на аттестацию\дети_28.06.201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8101" y="2500447"/>
            <a:ext cx="4588155" cy="3304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9036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218" name="Picture 2" descr="D:\Рабочий стол\открытое на аттестацию\kisspng-window-royalty-free-clip-art-cartoon-vector-windows-5a9ea6575af026.27306947152034671137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95736" y="1412776"/>
            <a:ext cx="4680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dirty="0"/>
              <a:t>воспитывайте ребенка правильно: не ставьте его на подоконник, не поощряйте самостоятельного лазания туда, строго предупреждайте даже попытки таких «игр»;</a:t>
            </a:r>
          </a:p>
        </p:txBody>
      </p:sp>
      <p:pic>
        <p:nvPicPr>
          <p:cNvPr id="3074" name="Picture 2" descr="D:\Рабочий стол\открытое на аттестацию\kak_predoyvratit_vypadenie_detei_iz_okon_3_1428055548.jpeg.pagespeed.ce.JB44wpsMxY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890104"/>
            <a:ext cx="3672408" cy="2843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5909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3314" name="Picture 2" descr="D:\Рабочий стол\открытое на аттестацию\kisspng-window-royalty-free-clip-art-cartoon-vector-windows-5a9ea6575af026.27306947152034671137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95736" y="1412776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dirty="0"/>
              <a:t>объясняйте ребенку опасность открытого окна из-за возможного падения.</a:t>
            </a:r>
          </a:p>
        </p:txBody>
      </p:sp>
      <p:pic>
        <p:nvPicPr>
          <p:cNvPr id="7170" name="Picture 2" descr="D:\Рабочий стол\открытое на аттестацию\f6624a86ebec233c661ebc8ed51957b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059107"/>
            <a:ext cx="4608512" cy="345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0758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6386" name="Picture 2" descr="D:\Рабочий стол\открытое на аттестацию\kisspng-window-royalty-free-clip-art-cartoon-vector-windows-5a9ea6575af026.27306947152034671137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67744" y="1484784"/>
            <a:ext cx="4536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ПОМНИТЕ! Только бдительное отношение к своим собственным детям со стороны вас, родителей, поможет избежать беды!</a:t>
            </a:r>
          </a:p>
          <a:p>
            <a:r>
              <a:rPr lang="ru-RU" dirty="0"/>
              <a:t>	</a:t>
            </a:r>
          </a:p>
        </p:txBody>
      </p:sp>
      <p:pic>
        <p:nvPicPr>
          <p:cNvPr id="1027" name="Picture 3" descr="D:\Рабочий стол\открытое на аттестацию\depositphotos_230669892-stock-photo-little-cute-toddler-girl-tryi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420888"/>
            <a:ext cx="4464496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8863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7410" name="Picture 2" descr="D:\Рабочий стол\открытое на аттестацию\kisspng-window-royalty-free-clip-art-cartoon-vector-windows-5a9ea6575af026.27306947152034671137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8806" y="1427371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>
                <a:solidFill>
                  <a:srgbClr val="7030A0"/>
                </a:solidFill>
              </a:rPr>
              <a:t>Проверьте прямо сейчас, где находятся ваши дети!</a:t>
            </a:r>
          </a:p>
        </p:txBody>
      </p:sp>
      <p:pic>
        <p:nvPicPr>
          <p:cNvPr id="2050" name="Picture 2" descr="D:\Рабочий стол\открытое на аттестацию\f925df3cd76234bae90e131e9395891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059107"/>
            <a:ext cx="4536504" cy="3530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768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8434" name="Picture 2" descr="D:\Рабочий стол\открытое на аттестацию\kisspng-window-royalty-free-clip-art-cartoon-vector-windows-5a9ea6575af026.27306947152034671137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86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D:\Рабочий стол\открытое на аттестацию\Artboard-1-копия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268760"/>
            <a:ext cx="4536504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987824" y="1772816"/>
            <a:ext cx="38884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i="1" dirty="0"/>
              <a:t>СПАСИБО ЗА ВНИМАНИЕ!!!</a:t>
            </a:r>
          </a:p>
        </p:txBody>
      </p:sp>
    </p:spTree>
    <p:extLst>
      <p:ext uri="{BB962C8B-B14F-4D97-AF65-F5344CB8AC3E}">
        <p14:creationId xmlns:p14="http://schemas.microsoft.com/office/powerpoint/2010/main" val="1920535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D:\Рабочий стол\открытое на аттестацию\kisspng-window-royalty-free-clip-art-cartoon-vector-windows-5a9ea6575af026.27306947152034671137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68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195737" y="1052736"/>
            <a:ext cx="468052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Современное окно стало </a:t>
            </a:r>
            <a:r>
              <a:rPr lang="ru-RU" sz="2400" b="1" i="1" dirty="0" err="1"/>
              <a:t>причи</a:t>
            </a:r>
            <a:r>
              <a:rPr lang="ru-RU" sz="2400" b="1" i="1" dirty="0"/>
              <a:t>-ной несчастных случаев с деть-ми - ежегодно с наступлением весны отмечается рост </a:t>
            </a:r>
            <a:r>
              <a:rPr lang="ru-RU" sz="2400" b="1" i="1" dirty="0" err="1"/>
              <a:t>несчас-тных</a:t>
            </a:r>
            <a:r>
              <a:rPr lang="ru-RU" sz="2400" b="1" i="1" dirty="0"/>
              <a:t> случаев, которые связаны с выпадением маленьких детей из окон. Как подтверждает </a:t>
            </a:r>
            <a:r>
              <a:rPr lang="ru-RU" sz="2400" b="1" i="1" dirty="0" err="1"/>
              <a:t>ме-дицинская</a:t>
            </a:r>
            <a:r>
              <a:rPr lang="ru-RU" sz="2400" b="1" i="1" dirty="0"/>
              <a:t> статистика, через клинические больницы, которые специализируются на детском травматизме, ежегодно </a:t>
            </a:r>
            <a:r>
              <a:rPr lang="ru-RU" sz="2400" b="1" i="1" dirty="0" err="1"/>
              <a:t>прохо-дят</a:t>
            </a:r>
            <a:r>
              <a:rPr lang="ru-RU" sz="2400" b="1" i="1" dirty="0"/>
              <a:t> десятки людей, выпавших из окон.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86472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D:\Рабочий стол\открытое на аттестацию\kisspng-window-royalty-free-clip-art-cartoon-vector-windows-5a9ea6575af026.27306947152034671137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186" y="-79474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411760" y="15567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286000" y="1340768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Основные правила, соблюдение которых поможет сохранить жизнь и здоровье детей:</a:t>
            </a:r>
          </a:p>
        </p:txBody>
      </p:sp>
      <p:pic>
        <p:nvPicPr>
          <p:cNvPr id="1026" name="Picture 2" descr="D:\Рабочий стол\открытое на аттестацию\Okno-936x56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491" y="2562837"/>
            <a:ext cx="3713373" cy="2952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4132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D:\Рабочий стол\открытое на аттестацию\kisspng-window-royalty-free-clip-art-cartoon-vector-windows-5a9ea6575af026.27306947152034671137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67744" y="1412776"/>
            <a:ext cx="46085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dirty="0"/>
              <a:t>ребенок не может находиться без присмотра в помещении, где открыто настежь окно или есть хоть малейшая вероятность, что ребенок может его самостоятельно открыть;</a:t>
            </a:r>
          </a:p>
        </p:txBody>
      </p:sp>
      <p:pic>
        <p:nvPicPr>
          <p:cNvPr id="6146" name="Picture 2" descr="D:\Рабочий стол\открытое на аттестацию\9c3f58ed26cd8bb3f8dbd94738def1d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890104"/>
            <a:ext cx="4608512" cy="2771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0945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D:\Рабочий стол\открытое на аттестацию\kisspng-window-royalty-free-clip-art-cartoon-vector-windows-5a9ea6575af026.27306947152034671137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39752" y="1628800"/>
            <a:ext cx="45365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sz="2000" dirty="0"/>
              <a:t>если оставляете ребенка одного даже на непродолжительное время в помещении, а закрывать окно </a:t>
            </a:r>
            <a:r>
              <a:rPr lang="ru-RU" sz="2000" dirty="0" err="1"/>
              <a:t>пол-ностью</a:t>
            </a:r>
            <a:r>
              <a:rPr lang="ru-RU" sz="2000" dirty="0"/>
              <a:t> не хотите, то в случае со стан-</a:t>
            </a:r>
            <a:r>
              <a:rPr lang="ru-RU" sz="2000" dirty="0" err="1"/>
              <a:t>дартными</a:t>
            </a:r>
            <a:r>
              <a:rPr lang="ru-RU" sz="2000" dirty="0"/>
              <a:t> деревянными рамами закройте окно на шпингалеты и снизу, и сверху (не пренебрегайте верхним шпингалетом, так как </a:t>
            </a:r>
            <a:r>
              <a:rPr lang="ru-RU" sz="2000" dirty="0" err="1"/>
              <a:t>ниж-ний</a:t>
            </a:r>
            <a:r>
              <a:rPr lang="ru-RU" sz="2000" dirty="0"/>
              <a:t> довольно легко открыть) и откройте форточку;</a:t>
            </a:r>
          </a:p>
        </p:txBody>
      </p:sp>
    </p:spTree>
    <p:extLst>
      <p:ext uri="{BB962C8B-B14F-4D97-AF65-F5344CB8AC3E}">
        <p14:creationId xmlns:p14="http://schemas.microsoft.com/office/powerpoint/2010/main" val="386753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 descr="D:\Рабочий стол\открытое на аттестацию\kisspng-window-royalty-free-clip-art-cartoon-vector-windows-5a9ea6575af026.27306947152034671137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95736" y="1412776"/>
            <a:ext cx="47525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ru-RU" sz="2000" dirty="0"/>
              <a:t>в случае с металлопластиковым окном, поставьте раму в режим «фронтальное проветривание», так как из этого режима маленький ребенок самостоятельно вряд ли сможет открыть окно;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95736" y="3573016"/>
            <a:ext cx="45365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ru-RU" sz="2000" dirty="0"/>
              <a:t>нельзя надеяться на режим «</a:t>
            </a:r>
            <a:r>
              <a:rPr lang="ru-RU" sz="2000" dirty="0" err="1"/>
              <a:t>микропроветривание</a:t>
            </a:r>
            <a:r>
              <a:rPr lang="ru-RU" sz="2000" dirty="0"/>
              <a:t>» на металлопластиковых окнах - из этого режима окно легко открыть, даже случайно дернув за ручку;</a:t>
            </a:r>
          </a:p>
        </p:txBody>
      </p:sp>
    </p:spTree>
    <p:extLst>
      <p:ext uri="{BB962C8B-B14F-4D97-AF65-F5344CB8AC3E}">
        <p14:creationId xmlns:p14="http://schemas.microsoft.com/office/powerpoint/2010/main" val="3163893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4" name="Picture 2" descr="D:\Рабочий стол\открытое на аттестацию\kisspng-window-royalty-free-clip-art-cartoon-vector-windows-5a9ea6575af026.27306947152034671137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173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67744" y="1484784"/>
            <a:ext cx="46085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dirty="0"/>
              <a:t>не пренебрегайте средствами детской защиты на окнах: металлопластиковые окна в доме, где есть ребенок, просто необходимо оборудовать специальными устройствами, блокирующими открывание окна;</a:t>
            </a:r>
          </a:p>
        </p:txBody>
      </p:sp>
      <p:pic>
        <p:nvPicPr>
          <p:cNvPr id="2050" name="Picture 2" descr="D:\Рабочий стол\открытое на аттестацию\30-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140968"/>
            <a:ext cx="3888432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8571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2290" name="Picture 2" descr="D:\Рабочий стол\открытое на аттестацию\kisspng-window-royalty-free-clip-art-cartoon-vector-windows-5a9ea6575af026.27306947152034671137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95736" y="1412776"/>
            <a:ext cx="475252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ru-RU" sz="2000" dirty="0"/>
              <a:t>фурнитура окон и сами рамы должны быть исправны, чтобы предупредить их самопроизвольное или слишком легкое открывание ребенком;</a:t>
            </a:r>
          </a:p>
          <a:p>
            <a:endParaRPr lang="ru-RU" sz="2000" dirty="0"/>
          </a:p>
          <a:p>
            <a:pPr marL="342900" indent="-342900">
              <a:buFont typeface="Wingdings" pitchFamily="2" charset="2"/>
              <a:buChar char="v"/>
            </a:pPr>
            <a:r>
              <a:rPr lang="ru-RU" sz="2000" dirty="0"/>
              <a:t>тщательно подбирайте аксессуары на окна. В частности, средства солнце-защиты, такие как жалюзи и рулонные шторы должны быть без свисающих шнуров и цепочек. Ребенок может с их помощью взобраться на окно или за-путаться в них, тем самым </a:t>
            </a:r>
            <a:r>
              <a:rPr lang="ru-RU" sz="2000" dirty="0" err="1"/>
              <a:t>спровоци-ровать</a:t>
            </a:r>
            <a:r>
              <a:rPr lang="ru-RU" sz="2000" dirty="0"/>
              <a:t> удушье.</a:t>
            </a:r>
          </a:p>
        </p:txBody>
      </p:sp>
    </p:spTree>
    <p:extLst>
      <p:ext uri="{BB962C8B-B14F-4D97-AF65-F5344CB8AC3E}">
        <p14:creationId xmlns:p14="http://schemas.microsoft.com/office/powerpoint/2010/main" val="3228196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42" name="Picture 2" descr="D:\Рабочий стол\открытое на аттестацию\kisspng-window-royalty-free-clip-art-cartoon-vector-windows-5a9ea6575af026.27306947152034671137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D:\Рабочий стол\открытое на аттестацию\2019-05-28-74277423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3" y="1196752"/>
            <a:ext cx="2520281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839674" y="1217456"/>
            <a:ext cx="203658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не используйте москитные сетки без соответствую-щей защиты окна. Ребенок видит не-кое препятствие </a:t>
            </a:r>
            <a:r>
              <a:rPr lang="ru-RU" dirty="0" err="1"/>
              <a:t>впереди,уверенно</a:t>
            </a:r>
            <a:r>
              <a:rPr lang="ru-RU" dirty="0"/>
              <a:t> упирается на него, и в результате </a:t>
            </a:r>
            <a:r>
              <a:rPr lang="ru-RU" dirty="0" err="1"/>
              <a:t>мо-жет</a:t>
            </a:r>
            <a:r>
              <a:rPr lang="ru-RU" dirty="0"/>
              <a:t> выпасть </a:t>
            </a:r>
            <a:r>
              <a:rPr lang="ru-RU" dirty="0" err="1"/>
              <a:t>вмес</a:t>
            </a:r>
            <a:r>
              <a:rPr lang="ru-RU" dirty="0"/>
              <a:t>-те с сеткой, кото-рая не рассчитана на вес даже </a:t>
            </a:r>
            <a:r>
              <a:rPr lang="ru-RU" dirty="0" err="1"/>
              <a:t>годо-валого</a:t>
            </a:r>
            <a:r>
              <a:rPr lang="ru-RU" dirty="0"/>
              <a:t> ребенка;</a:t>
            </a:r>
          </a:p>
        </p:txBody>
      </p:sp>
    </p:spTree>
    <p:extLst>
      <p:ext uri="{BB962C8B-B14F-4D97-AF65-F5344CB8AC3E}">
        <p14:creationId xmlns:p14="http://schemas.microsoft.com/office/powerpoint/2010/main" val="887273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408</Words>
  <Application>Microsoft Office PowerPoint</Application>
  <PresentationFormat>Экран (4:3)</PresentationFormat>
  <Paragraphs>21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Тема Office</vt:lpstr>
      <vt:lpstr>Консультация для родителей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Консультация для родителей</dc:title>
  <dc:creator>Таня</dc:creator>
  <cp:lastModifiedBy>Жанна Орехова</cp:lastModifiedBy>
  <cp:revision>16</cp:revision>
  <dcterms:created xsi:type="dcterms:W3CDTF">2020-06-01T20:17:16Z</dcterms:created>
  <dcterms:modified xsi:type="dcterms:W3CDTF">2023-05-11T09:23:11Z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637975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